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2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找出某一個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的第一</a:t>
            </a:r>
            <a:r>
              <a:rPr kumimoji="1" lang="zh-TW" altLang="en-US" sz="4000" b="1" dirty="0" smtClean="0"/>
              <a:t>層根節點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pPr lvl="1"/>
            <a:r>
              <a:rPr kumimoji="1" lang="zh-TW" altLang="en-US" sz="4000" b="1" dirty="0"/>
              <a:t>找出某一個</a:t>
            </a:r>
            <a:r>
              <a:rPr kumimoji="1" lang="en-US" altLang="zh-TW" sz="4000" b="1" dirty="0"/>
              <a:t>DOM</a:t>
            </a:r>
            <a:r>
              <a:rPr kumimoji="1" lang="zh-TW" altLang="en-US" sz="4000" b="1" smtClean="0"/>
              <a:t>的</a:t>
            </a:r>
            <a:r>
              <a:rPr kumimoji="1" lang="zh-TW" altLang="en-US" sz="4000" b="1" smtClean="0"/>
              <a:t>全部根節點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Children</a:t>
            </a:r>
          </a:p>
          <a:p>
            <a:pPr lvl="1"/>
            <a:r>
              <a:rPr kumimoji="1" lang="zh-TW" altLang="en-US" sz="4000" b="1" dirty="0" smtClean="0"/>
              <a:t>找出某一個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Find</a:t>
            </a:r>
          </a:p>
          <a:p>
            <a:pPr lvl="1"/>
            <a:r>
              <a:rPr kumimoji="1" lang="zh-TW" altLang="en-US" sz="4000" b="1" dirty="0"/>
              <a:t>找出某一個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所</a:t>
            </a:r>
            <a:r>
              <a:rPr kumimoji="1" lang="zh-TW" altLang="en-US" sz="4000" b="1" dirty="0" smtClean="0"/>
              <a:t>指定</a:t>
            </a:r>
            <a:r>
              <a:rPr kumimoji="1" lang="zh-TW" altLang="en-US" sz="4000" b="1" dirty="0" smtClean="0"/>
              <a:t>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Section5-1,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5-2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555171" y="1325563"/>
            <a:ext cx="10515600" cy="4351338"/>
          </a:xfrm>
        </p:spPr>
        <p:txBody>
          <a:bodyPr>
            <a:noAutofit/>
          </a:bodyPr>
          <a:lstStyle/>
          <a:p>
            <a:r>
              <a:rPr kumimoji="1" lang="en-US" altLang="zh-TW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擷取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20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新增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/>
              <a:t>Put</a:t>
            </a:r>
          </a:p>
          <a:p>
            <a:pPr lvl="1"/>
            <a:r>
              <a:rPr kumimoji="1" lang="zh-TW" altLang="en-US" b="1" dirty="0" smtClean="0"/>
              <a:t>修改全部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Patch</a:t>
            </a:r>
          </a:p>
          <a:p>
            <a:pPr lvl="1"/>
            <a:r>
              <a:rPr kumimoji="1" lang="zh-TW" altLang="en-US" b="1" dirty="0" smtClean="0"/>
              <a:t>修改部份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Delete</a:t>
            </a:r>
          </a:p>
          <a:p>
            <a:pPr lvl="1"/>
            <a:r>
              <a:rPr kumimoji="1" lang="zh-TW" altLang="en-US" b="1" dirty="0" smtClean="0"/>
              <a:t>刪除</a:t>
            </a:r>
            <a:endParaRPr kumimoji="1" lang="en-US" altLang="zh-TW" b="1" dirty="0" smtClean="0"/>
          </a:p>
          <a:p>
            <a:r>
              <a:rPr kumimoji="1" lang="en-US" altLang="zh-TW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function</a:t>
            </a:r>
            <a:r>
              <a:rPr kumimoji="1" lang="zh-TW" altLang="en-US" sz="4000" b="1" dirty="0" smtClean="0"/>
              <a:t>宣告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1602</TotalTime>
  <Words>558</Words>
  <Application>Microsoft Macintosh PowerPoint</Application>
  <PresentationFormat>寬螢幕</PresentationFormat>
  <Paragraphs>151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八、CRUD TABLE實作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171</cp:revision>
  <dcterms:created xsi:type="dcterms:W3CDTF">2017-07-30T08:03:48Z</dcterms:created>
  <dcterms:modified xsi:type="dcterms:W3CDTF">2017-08-08T10:37:34Z</dcterms:modified>
</cp:coreProperties>
</file>

<file path=docProps/thumbnail.jpeg>
</file>